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87" r:id="rId2"/>
    <p:sldId id="256" r:id="rId3"/>
    <p:sldId id="261" r:id="rId4"/>
    <p:sldId id="289" r:id="rId5"/>
    <p:sldId id="275" r:id="rId6"/>
    <p:sldId id="285" r:id="rId7"/>
    <p:sldId id="293" r:id="rId8"/>
    <p:sldId id="291" r:id="rId9"/>
    <p:sldId id="292" r:id="rId10"/>
    <p:sldId id="290" r:id="rId11"/>
    <p:sldId id="288" r:id="rId12"/>
    <p:sldId id="266" r:id="rId13"/>
    <p:sldId id="294" r:id="rId14"/>
  </p:sldIdLst>
  <p:sldSz cx="9144000" cy="5143500" type="screen16x9"/>
  <p:notesSz cx="6858000" cy="9144000"/>
  <p:embeddedFontLst>
    <p:embeddedFont>
      <p:font typeface="Poppins" panose="020B0604020202020204" charset="0"/>
      <p:regular r:id="rId16"/>
      <p:bold r:id="rId17"/>
      <p:italic r:id="rId18"/>
      <p:boldItalic r:id="rId19"/>
    </p:embeddedFont>
    <p:embeddedFont>
      <p:font typeface="Poppins Ligh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00C88A-382D-42EB-BA1C-F4FEC2AC96C2}">
  <a:tblStyle styleId="{6200C88A-382D-42EB-BA1C-F4FEC2AC96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2" autoAdjust="0"/>
    <p:restoredTop sz="94660"/>
  </p:normalViewPr>
  <p:slideViewPr>
    <p:cSldViewPr snapToGrid="0">
      <p:cViewPr>
        <p:scale>
          <a:sx n="150" d="100"/>
          <a:sy n="150" d="100"/>
        </p:scale>
        <p:origin x="483" y="11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4358" y="7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0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91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00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24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587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33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655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4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9AE8B6-445B-4038-BB04-88269D750CFA}"/>
              </a:ext>
            </a:extLst>
          </p:cNvPr>
          <p:cNvSpPr/>
          <p:nvPr/>
        </p:nvSpPr>
        <p:spPr>
          <a:xfrm>
            <a:off x="707298" y="-1292952"/>
            <a:ext cx="7729403" cy="7729403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2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798282" y="-1183822"/>
            <a:ext cx="7558587" cy="7558587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82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1312952" y="-680041"/>
            <a:ext cx="6518095" cy="6518095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12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707298" y="-1292952"/>
            <a:ext cx="7729403" cy="7729403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1976176" y="1991850"/>
            <a:ext cx="5191648" cy="218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dirty="0" err="1"/>
              <a:t>Thanks</a:t>
            </a:r>
            <a:r>
              <a:rPr lang="de-DE" sz="4400" dirty="0"/>
              <a:t>!</a:t>
            </a:r>
            <a:br>
              <a:rPr lang="de-DE" sz="4400" dirty="0"/>
            </a:br>
            <a:r>
              <a:rPr lang="de-DE" sz="2000" b="0" dirty="0">
                <a:latin typeface="Poppins Light" panose="020B0604020202020204" charset="0"/>
                <a:cs typeface="Poppins Light" panose="020B0604020202020204" charset="0"/>
              </a:rPr>
              <a:t>Any </a:t>
            </a:r>
            <a:r>
              <a:rPr lang="de-DE" sz="2000" b="0" dirty="0" err="1">
                <a:latin typeface="Poppins Light" panose="020B0604020202020204" charset="0"/>
                <a:cs typeface="Poppins Light" panose="020B0604020202020204" charset="0"/>
              </a:rPr>
              <a:t>questions</a:t>
            </a:r>
            <a:r>
              <a:rPr lang="de-DE" sz="2000" b="0" dirty="0">
                <a:latin typeface="Poppins Light" panose="020B0604020202020204" charset="0"/>
                <a:cs typeface="Poppins Light" panose="020B0604020202020204" charset="0"/>
              </a:rPr>
              <a:t>?</a:t>
            </a:r>
            <a:endParaRPr sz="4400" b="0" dirty="0">
              <a:latin typeface="Poppins Light" panose="020B0604020202020204" charset="0"/>
              <a:cs typeface="Poppins Light" panose="020B060402020202020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D434EFA-B1A8-4E58-9C00-4ABBB1574209}"/>
              </a:ext>
            </a:extLst>
          </p:cNvPr>
          <p:cNvSpPr/>
          <p:nvPr/>
        </p:nvSpPr>
        <p:spPr>
          <a:xfrm>
            <a:off x="859276" y="531031"/>
            <a:ext cx="1745242" cy="17452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Diffie-Hell-Yeah-Man</a:t>
            </a:r>
            <a:endParaRPr lang="de-DE" dirty="0"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2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1976176" y="1991850"/>
            <a:ext cx="519164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 dirty="0" err="1"/>
              <a:t>GoDemocracy</a:t>
            </a:r>
            <a:endParaRPr sz="4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D434EFA-B1A8-4E58-9C00-4ABBB1574209}"/>
              </a:ext>
            </a:extLst>
          </p:cNvPr>
          <p:cNvSpPr/>
          <p:nvPr/>
        </p:nvSpPr>
        <p:spPr>
          <a:xfrm>
            <a:off x="859276" y="531031"/>
            <a:ext cx="1745242" cy="174524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Diffie-Hell-Yeah-Man</a:t>
            </a:r>
            <a:endParaRPr lang="de-DE" dirty="0"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90" name="Google Shape;190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de-DE" dirty="0" err="1"/>
              <a:t>olution</a:t>
            </a:r>
            <a:endParaRPr dirty="0"/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069625" y="2571750"/>
            <a:ext cx="4608000" cy="2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Scan election poster</a:t>
            </a:r>
          </a:p>
          <a:p>
            <a:pPr marL="4699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/>
              <a:t>Get relevant content</a:t>
            </a:r>
          </a:p>
          <a:p>
            <a:pPr marL="469900" lvl="0" indent="-342900" algn="l" rtl="0">
              <a:spcBef>
                <a:spcPts val="60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/>
              <a:t>Vote better</a:t>
            </a:r>
            <a:endParaRPr dirty="0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148DB6E-0FD3-4E80-B980-C131AFDE898A}"/>
              </a:ext>
            </a:extLst>
          </p:cNvPr>
          <p:cNvSpPr/>
          <p:nvPr/>
        </p:nvSpPr>
        <p:spPr>
          <a:xfrm>
            <a:off x="6438110" y="1095750"/>
            <a:ext cx="2952000" cy="2952000"/>
          </a:xfrm>
          <a:prstGeom prst="ellipse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707298" y="-1292952"/>
            <a:ext cx="7729403" cy="7729403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72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3600" b="1" dirty="0">
                <a:latin typeface="Poppins"/>
                <a:ea typeface="Poppins"/>
                <a:cs typeface="Poppins"/>
                <a:sym typeface="Poppins"/>
              </a:rPr>
              <a:t>1. Scan</a:t>
            </a:r>
            <a:endParaRPr sz="3600" dirty="0"/>
          </a:p>
        </p:txBody>
      </p:sp>
      <p:sp>
        <p:nvSpPr>
          <p:cNvPr id="386" name="Google Shape;386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7" name="Google Shape;38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BE146-4295-4B00-BCFB-6AA231EF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933" y="66239"/>
            <a:ext cx="2509936" cy="4885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3600" b="1" dirty="0">
                <a:latin typeface="Poppins"/>
                <a:ea typeface="Poppins"/>
                <a:cs typeface="Poppins"/>
                <a:sym typeface="Poppins"/>
              </a:rPr>
              <a:t>2. Info</a:t>
            </a:r>
            <a:endParaRPr sz="3600" dirty="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B54B80-3F70-40E3-9DE1-441B753D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62" y="44469"/>
            <a:ext cx="2499166" cy="48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1201897" y="-798353"/>
            <a:ext cx="6740206" cy="6740206"/>
          </a:xfrm>
          <a:prstGeom prst="ellipse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16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1201897" y="-798353"/>
            <a:ext cx="6740206" cy="6740206"/>
          </a:xfrm>
          <a:prstGeom prst="ellipse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46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title" idx="4294967295"/>
          </p:nvPr>
        </p:nvSpPr>
        <p:spPr>
          <a:xfrm>
            <a:off x="0" y="3763963"/>
            <a:ext cx="4752975" cy="1379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</a:rPr>
              <a:t>Want big impact?</a:t>
            </a:r>
            <a:endParaRPr sz="1800"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Use big image.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34455E-3F86-44D9-92D0-774DAA30F4E9}"/>
              </a:ext>
            </a:extLst>
          </p:cNvPr>
          <p:cNvSpPr/>
          <p:nvPr/>
        </p:nvSpPr>
        <p:spPr>
          <a:xfrm>
            <a:off x="1201897" y="-798353"/>
            <a:ext cx="6740206" cy="6740206"/>
          </a:xfrm>
          <a:prstGeom prst="ellipse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155555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On-screen Show (16:9)</PresentationFormat>
  <Paragraphs>38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Poppins Light</vt:lpstr>
      <vt:lpstr>Poppins</vt:lpstr>
      <vt:lpstr>Arial</vt:lpstr>
      <vt:lpstr>Cymbeline template</vt:lpstr>
      <vt:lpstr>Want big impact? Use big image.</vt:lpstr>
      <vt:lpstr>GoDemocracy</vt:lpstr>
      <vt:lpstr>Solution</vt:lpstr>
      <vt:lpstr>Want big impact? Use big image.</vt:lpstr>
      <vt:lpstr>PowerPoint Presentation</vt:lpstr>
      <vt:lpstr>PowerPoint Presentation</vt:lpstr>
      <vt:lpstr>Want big impact? Use big image.</vt:lpstr>
      <vt:lpstr>Want big impact? Use big image.</vt:lpstr>
      <vt:lpstr>Want big impact? Use big image.</vt:lpstr>
      <vt:lpstr>Want big impact? Use big image.</vt:lpstr>
      <vt:lpstr>Want big impact? Use big image.</vt:lpstr>
      <vt:lpstr>Want big impact? Use big image.</vt:lpstr>
      <vt:lpstr>Thanks!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PP</dc:creator>
  <cp:lastModifiedBy>Paul Pommer</cp:lastModifiedBy>
  <cp:revision>15</cp:revision>
  <dcterms:modified xsi:type="dcterms:W3CDTF">2019-04-29T15:53:49Z</dcterms:modified>
</cp:coreProperties>
</file>